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94513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2" userDrawn="1">
          <p15:clr>
            <a:srgbClr val="A4A3A4"/>
          </p15:clr>
        </p15:guide>
        <p15:guide id="2" pos="217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0720" autoAdjust="0"/>
  </p:normalViewPr>
  <p:slideViewPr>
    <p:cSldViewPr>
      <p:cViewPr varScale="1">
        <p:scale>
          <a:sx n="99" d="100"/>
          <a:sy n="99" d="100"/>
        </p:scale>
        <p:origin x="1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2648" y="-112"/>
      </p:cViewPr>
      <p:guideLst>
        <p:guide orient="horz" pos="2892"/>
        <p:guide pos="217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22" cy="460620"/>
          </a:xfrm>
          <a:prstGeom prst="rect">
            <a:avLst/>
          </a:prstGeom>
        </p:spPr>
        <p:txBody>
          <a:bodyPr vert="horz" lIns="91845" tIns="45923" rIns="91845" bIns="459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5296" y="0"/>
            <a:ext cx="2987622" cy="460620"/>
          </a:xfrm>
          <a:prstGeom prst="rect">
            <a:avLst/>
          </a:prstGeom>
        </p:spPr>
        <p:txBody>
          <a:bodyPr vert="horz" lIns="91845" tIns="45923" rIns="91845" bIns="45923" rtlCol="0"/>
          <a:lstStyle>
            <a:lvl1pPr algn="r">
              <a:defRPr sz="1200"/>
            </a:lvl1pPr>
          </a:lstStyle>
          <a:p>
            <a:fld id="{90B2347B-F371-4B59-992D-BF136017EBD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19895"/>
            <a:ext cx="2987622" cy="460619"/>
          </a:xfrm>
          <a:prstGeom prst="rect">
            <a:avLst/>
          </a:prstGeom>
        </p:spPr>
        <p:txBody>
          <a:bodyPr vert="horz" lIns="91845" tIns="45923" rIns="91845" bIns="459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5296" y="8719895"/>
            <a:ext cx="2987622" cy="460619"/>
          </a:xfrm>
          <a:prstGeom prst="rect">
            <a:avLst/>
          </a:prstGeom>
        </p:spPr>
        <p:txBody>
          <a:bodyPr vert="horz" lIns="91845" tIns="45923" rIns="91845" bIns="45923" rtlCol="0" anchor="b"/>
          <a:lstStyle>
            <a:lvl1pPr algn="r">
              <a:defRPr sz="1200"/>
            </a:lvl1pPr>
          </a:lstStyle>
          <a:p>
            <a:fld id="{736FD648-97E3-4403-839A-90BFB34F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65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8247" cy="460907"/>
          </a:xfrm>
          <a:prstGeom prst="rect">
            <a:avLst/>
          </a:prstGeom>
        </p:spPr>
        <p:txBody>
          <a:bodyPr vert="horz" lIns="90132" tIns="45066" rIns="90132" bIns="450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4706" y="0"/>
            <a:ext cx="2988247" cy="460907"/>
          </a:xfrm>
          <a:prstGeom prst="rect">
            <a:avLst/>
          </a:prstGeom>
        </p:spPr>
        <p:txBody>
          <a:bodyPr vert="horz" lIns="90132" tIns="45066" rIns="90132" bIns="45066" rtlCol="0"/>
          <a:lstStyle>
            <a:lvl1pPr algn="r">
              <a:defRPr sz="1200"/>
            </a:lvl1pPr>
          </a:lstStyle>
          <a:p>
            <a:fld id="{0C935E72-9B82-4D21-A286-6E78ED3278A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2713" y="1147763"/>
            <a:ext cx="4129087" cy="3097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32" tIns="45066" rIns="90132" bIns="450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076" y="4417809"/>
            <a:ext cx="5514361" cy="3615141"/>
          </a:xfrm>
          <a:prstGeom prst="rect">
            <a:avLst/>
          </a:prstGeom>
        </p:spPr>
        <p:txBody>
          <a:bodyPr vert="horz" lIns="90132" tIns="45066" rIns="90132" bIns="4506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19607"/>
            <a:ext cx="2988247" cy="460907"/>
          </a:xfrm>
          <a:prstGeom prst="rect">
            <a:avLst/>
          </a:prstGeom>
        </p:spPr>
        <p:txBody>
          <a:bodyPr vert="horz" lIns="90132" tIns="45066" rIns="90132" bIns="450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4706" y="8719607"/>
            <a:ext cx="2988247" cy="460907"/>
          </a:xfrm>
          <a:prstGeom prst="rect">
            <a:avLst/>
          </a:prstGeom>
        </p:spPr>
        <p:txBody>
          <a:bodyPr vert="horz" lIns="90132" tIns="45066" rIns="90132" bIns="45066" rtlCol="0" anchor="b"/>
          <a:lstStyle>
            <a:lvl1pPr algn="r">
              <a:defRPr sz="1200"/>
            </a:lvl1pPr>
          </a:lstStyle>
          <a:p>
            <a:fld id="{0D7FC295-7663-40B8-9235-1490CABB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7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r>
              <a:rPr lang="en-US" baseline="0" dirty="0" smtClean="0"/>
              <a:t> 8-18-15</a:t>
            </a:r>
            <a:r>
              <a:rPr lang="en-US" dirty="0" smtClean="0"/>
              <a:t>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6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6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1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5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_BlueBase_S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3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_WhiteCover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1905000"/>
            <a:ext cx="7315200" cy="609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Rally!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620000" cy="609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 budget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990600"/>
            <a:ext cx="769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$1.8 billion shortfall to maintain current funding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00200"/>
            <a:ext cx="3500438" cy="41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4876800" cy="1143000"/>
          </a:xfrm>
        </p:spPr>
        <p:txBody>
          <a:bodyPr/>
          <a:lstStyle/>
          <a:p>
            <a:r>
              <a:rPr lang="en-US" dirty="0" smtClean="0"/>
              <a:t>CCC 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878" y="1066800"/>
            <a:ext cx="4313722" cy="3047999"/>
          </a:xfrm>
        </p:spPr>
        <p:txBody>
          <a:bodyPr/>
          <a:lstStyle/>
          <a:p>
            <a:r>
              <a:rPr lang="en-US" dirty="0"/>
              <a:t>$8M </a:t>
            </a:r>
            <a:r>
              <a:rPr lang="en-US" dirty="0" err="1"/>
              <a:t>DeJardin</a:t>
            </a:r>
            <a:r>
              <a:rPr lang="en-US" dirty="0"/>
              <a:t> science complex</a:t>
            </a:r>
          </a:p>
          <a:p>
            <a:r>
              <a:rPr lang="en-US" dirty="0"/>
              <a:t>$8M Community Center </a:t>
            </a:r>
          </a:p>
          <a:p>
            <a:r>
              <a:rPr lang="en-US" dirty="0"/>
              <a:t>$39.8M Deferred maintenance</a:t>
            </a:r>
          </a:p>
          <a:p>
            <a:r>
              <a:rPr lang="en-US" dirty="0"/>
              <a:t>$3.2M Safety and security needs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9" y="0"/>
            <a:ext cx="396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More tuition increases – up to $6 per credit</a:t>
            </a:r>
          </a:p>
          <a:p>
            <a:r>
              <a:rPr lang="en-US" dirty="0" smtClean="0"/>
              <a:t>Program reductions or eliminations</a:t>
            </a:r>
          </a:p>
          <a:p>
            <a:r>
              <a:rPr lang="en-US" dirty="0" smtClean="0"/>
              <a:t>Staff and service reductions</a:t>
            </a:r>
          </a:p>
          <a:p>
            <a:r>
              <a:rPr lang="en-US" dirty="0" smtClean="0"/>
              <a:t>Operating cuts to fund deferred maintenance and safety &amp; security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8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3534"/>
          <a:stretch/>
        </p:blipFill>
        <p:spPr>
          <a:xfrm>
            <a:off x="1524000" y="2819400"/>
            <a:ext cx="66294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Town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Saturday, Feb. 10</a:t>
            </a:r>
          </a:p>
          <a:p>
            <a:pPr marL="0" indent="0" algn="ctr">
              <a:buNone/>
            </a:pPr>
            <a:r>
              <a:rPr lang="en-US" dirty="0" smtClean="0"/>
              <a:t>Noon-2 p.m.</a:t>
            </a:r>
          </a:p>
          <a:p>
            <a:pPr marL="0" indent="0" algn="ctr">
              <a:buNone/>
            </a:pPr>
            <a:r>
              <a:rPr lang="en-US" dirty="0" smtClean="0"/>
              <a:t>PCC, Sylvania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5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Arrive early and sign up to speak</a:t>
            </a:r>
          </a:p>
          <a:p>
            <a:r>
              <a:rPr lang="en-US" dirty="0" smtClean="0"/>
              <a:t>Wear your CCC gear</a:t>
            </a:r>
          </a:p>
          <a:p>
            <a:r>
              <a:rPr lang="en-US" dirty="0" smtClean="0"/>
              <a:t>Consider taking </a:t>
            </a:r>
            <a:r>
              <a:rPr lang="en-US" dirty="0" err="1" smtClean="0"/>
              <a:t>TriMet</a:t>
            </a:r>
            <a:endParaRPr lang="en-US" dirty="0" smtClean="0"/>
          </a:p>
          <a:p>
            <a:r>
              <a:rPr lang="en-US" dirty="0" smtClean="0"/>
              <a:t>Driving? Park in the “general” spots</a:t>
            </a:r>
          </a:p>
          <a:p>
            <a:r>
              <a:rPr lang="en-US" dirty="0" smtClean="0"/>
              <a:t>Go as a group and do something fun before or after</a:t>
            </a:r>
          </a:p>
          <a:p>
            <a:r>
              <a:rPr lang="en-US" sz="4000" b="1" dirty="0" smtClean="0"/>
              <a:t>Get students to join you!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2757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Cougars!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38740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130</Words>
  <Application>Microsoft Office PowerPoint</Application>
  <PresentationFormat>On-screen Show (4:3)</PresentationFormat>
  <Paragraphs>29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Let’s Rally!</vt:lpstr>
      <vt:lpstr>State budget</vt:lpstr>
      <vt:lpstr>CCC Asks</vt:lpstr>
      <vt:lpstr>Budget scenarios</vt:lpstr>
      <vt:lpstr>Town Hall</vt:lpstr>
      <vt:lpstr>Tips</vt:lpstr>
      <vt:lpstr>Go Cougars!</vt:lpstr>
    </vt:vector>
  </TitlesOfParts>
  <Company>Clackamas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Lori Hall</cp:lastModifiedBy>
  <cp:revision>96</cp:revision>
  <cp:lastPrinted>2017-02-01T23:09:33Z</cp:lastPrinted>
  <dcterms:created xsi:type="dcterms:W3CDTF">2015-07-20T21:46:48Z</dcterms:created>
  <dcterms:modified xsi:type="dcterms:W3CDTF">2017-02-02T18:34:33Z</dcterms:modified>
</cp:coreProperties>
</file>